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78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E4FF1C-CDD2-46C2-9712-4BC5D7D20A2D}"/>
              </a:ext>
            </a:extLst>
          </p:cNvPr>
          <p:cNvSpPr txBox="1"/>
          <p:nvPr/>
        </p:nvSpPr>
        <p:spPr>
          <a:xfrm>
            <a:off x="802923" y="1037055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64D4B1C-F3E1-4C2B-BB4A-A14B26EF748D}"/>
              </a:ext>
            </a:extLst>
          </p:cNvPr>
          <p:cNvSpPr txBox="1"/>
          <p:nvPr/>
        </p:nvSpPr>
        <p:spPr>
          <a:xfrm>
            <a:off x="6522508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CC66F89-87CF-4FAD-BF5C-1BF78E731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923" y="1476778"/>
            <a:ext cx="4175757" cy="479851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9E7EA7D-9C14-1C58-C371-E6400071C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3825" y="1476778"/>
            <a:ext cx="4064700" cy="479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2, nous nous entraînons à réciter notre poème.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Le comédien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7DEE05-2778-4597-98FD-5D6149B975BE}"/>
              </a:ext>
            </a:extLst>
          </p:cNvPr>
          <p:cNvSpPr txBox="1"/>
          <p:nvPr/>
        </p:nvSpPr>
        <p:spPr>
          <a:xfrm>
            <a:off x="956404" y="1319998"/>
            <a:ext cx="10260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Jouer par groupes de 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BBF6468-5150-4640-8174-B0AEC935B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49663">
            <a:off x="3443485" y="2513303"/>
            <a:ext cx="2818378" cy="21920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B5E447-C9B6-4D4C-B6C3-30F14422F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27355">
            <a:off x="6343057" y="2922938"/>
            <a:ext cx="2590892" cy="19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7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82250" y="6053328"/>
            <a:ext cx="7931224" cy="558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mot interdit des émotions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4B6335-C3DD-4847-9E7B-6F3DA4B29CD4}"/>
              </a:ext>
            </a:extLst>
          </p:cNvPr>
          <p:cNvSpPr txBox="1"/>
          <p:nvPr/>
        </p:nvSpPr>
        <p:spPr>
          <a:xfrm>
            <a:off x="587829" y="1534886"/>
            <a:ext cx="4539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Jouer par groupes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C3A962-BDBB-4C5E-87D7-833158C71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41925">
            <a:off x="2233848" y="2244956"/>
            <a:ext cx="2267767" cy="3215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BC072DF-EE2E-45BF-A285-009B01FA45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63441">
            <a:off x="7006718" y="2229244"/>
            <a:ext cx="2211940" cy="3159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4945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84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Jeu Le comédien</vt:lpstr>
      <vt:lpstr>Le mot interdit des émotions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42</cp:revision>
  <dcterms:created xsi:type="dcterms:W3CDTF">2021-07-17T07:25:24Z</dcterms:created>
  <dcterms:modified xsi:type="dcterms:W3CDTF">2022-08-01T15:24:26Z</dcterms:modified>
</cp:coreProperties>
</file>